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4"/>
  </p:notesMasterIdLst>
  <p:handoutMasterIdLst>
    <p:handoutMasterId r:id="rId5"/>
  </p:handoutMasterIdLst>
  <p:sldIdLst>
    <p:sldId id="259" r:id="rId2"/>
    <p:sldId id="258" r:id="rId3"/>
  </p:sldIdLst>
  <p:sldSz cx="9906000" cy="6858000" type="A4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27414C"/>
    <a:srgbClr val="002C2B"/>
    <a:srgbClr val="636463"/>
    <a:srgbClr val="3C3C3B"/>
    <a:srgbClr val="91293B"/>
    <a:srgbClr val="780B24"/>
    <a:srgbClr val="9229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3" d="100"/>
          <a:sy n="103" d="100"/>
        </p:scale>
        <p:origin x="-84" y="-19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780C9503-BFDB-4341-B91C-47B48FE5B23F}" type="datetime1">
              <a:rPr lang="fr-FR"/>
              <a:pPr/>
              <a:t>27/06/2013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3BDDD862-BF32-FA46-96D7-B68D7EDE99D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274972"/>
      </p:ext>
    </p:extLst>
  </p:cSld>
  <p:clrMap bg1="lt1" tx1="dk1" bg2="lt2" tx2="dk2" accent1="accent1" accent2="accent2" accent3="accent3" accent4="accent4" accent5="accent5" accent6="accent6" hlink="hlink" folHlink="folHlink"/>
  <p:hf sldNum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5B5D36E6-1F61-F849-9130-33C8F21C5733}" type="datetime1">
              <a:rPr lang="fr-FR"/>
              <a:pPr/>
              <a:t>27/06/2013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5A454037-DD21-AA42-943D-ED8297FE403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153459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2216696" y="2286000"/>
            <a:ext cx="5184576" cy="2133600"/>
          </a:xfrm>
          <a:prstGeom prst="rect">
            <a:avLst/>
          </a:prstGeom>
        </p:spPr>
        <p:txBody>
          <a:bodyPr anchor="t"/>
          <a:lstStyle>
            <a:lvl1pPr algn="ctr">
              <a:defRPr sz="4400" b="1" i="0" cap="none" baseline="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u contenu 6"/>
          <p:cNvSpPr>
            <a:spLocks noGrp="1"/>
          </p:cNvSpPr>
          <p:nvPr>
            <p:ph sz="quarter" idx="10"/>
          </p:nvPr>
        </p:nvSpPr>
        <p:spPr>
          <a:xfrm>
            <a:off x="0" y="304799"/>
            <a:ext cx="4304928" cy="298033"/>
          </a:xfrm>
          <a:prstGeom prst="rect">
            <a:avLst/>
          </a:prstGeom>
        </p:spPr>
        <p:txBody>
          <a:bodyPr vert="horz"/>
          <a:lstStyle>
            <a:lvl1pPr>
              <a:buNone/>
              <a:defRPr sz="100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9734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88504" y="1340768"/>
            <a:ext cx="7560840" cy="4536503"/>
          </a:xfrm>
          <a:prstGeom prst="rect">
            <a:avLst/>
          </a:prstGeom>
        </p:spPr>
        <p:txBody>
          <a:bodyPr/>
          <a:lstStyle>
            <a:lvl1pPr marL="355600" indent="-355600">
              <a:buClr>
                <a:srgbClr val="FF0000"/>
              </a:buClr>
              <a:buFont typeface="Wingdings" pitchFamily="2" charset="2"/>
              <a:buChar char="q"/>
              <a:defRPr sz="24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 marL="901700" indent="-444500">
              <a:buClr>
                <a:scrgbClr r="0" g="0" b="0"/>
              </a:buClr>
              <a:buSzPct val="100000"/>
              <a:buFont typeface="Wingdings" pitchFamily="2" charset="2"/>
              <a:buChar char="§"/>
              <a:defRPr sz="2400" b="0" i="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buClrTx/>
              <a:buSzPct val="100000"/>
              <a:buFont typeface="Verdana" pitchFamily="34" charset="0"/>
              <a:buChar char="-"/>
              <a:defRPr sz="2400" b="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12900" indent="-266700">
              <a:buClrTx/>
              <a:buSzPct val="100000"/>
              <a:buFontTx/>
              <a:buBlip>
                <a:blip r:embed="rId2"/>
              </a:buBlip>
              <a:defRPr sz="1600" b="0">
                <a:solidFill>
                  <a:srgbClr val="000000"/>
                </a:solidFill>
                <a:latin typeface="Verdana"/>
                <a:cs typeface="Verdana"/>
              </a:defRPr>
            </a:lvl4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762000"/>
            <a:ext cx="4953000" cy="304800"/>
          </a:xfrm>
          <a:prstGeom prst="rect">
            <a:avLst/>
          </a:prstGeom>
        </p:spPr>
        <p:txBody>
          <a:bodyPr vert="horz"/>
          <a:lstStyle>
            <a:lvl1pPr algn="l">
              <a:defRPr sz="1600" i="1">
                <a:solidFill>
                  <a:schemeClr val="bg1">
                    <a:lumMod val="50000"/>
                  </a:schemeClr>
                </a:solidFill>
                <a:latin typeface="Verdana "/>
                <a:cs typeface="Verdana 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0"/>
          </p:nvPr>
        </p:nvSpPr>
        <p:spPr>
          <a:xfrm>
            <a:off x="0" y="304799"/>
            <a:ext cx="4304928" cy="298033"/>
          </a:xfrm>
          <a:prstGeom prst="rect">
            <a:avLst/>
          </a:prstGeom>
        </p:spPr>
        <p:txBody>
          <a:bodyPr vert="horz"/>
          <a:lstStyle>
            <a:lvl1pPr>
              <a:buNone/>
              <a:defRPr sz="100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1856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217453"/>
              </p:ext>
            </p:extLst>
          </p:nvPr>
        </p:nvGraphicFramePr>
        <p:xfrm>
          <a:off x="704528" y="1731640"/>
          <a:ext cx="6604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r:id="rId3" imgW="6601422" imgH="4065696" progId="Excel.Chart.8">
                  <p:embed/>
                </p:oleObj>
              </mc:Choice>
              <mc:Fallback>
                <p:oleObj r:id="rId3" imgW="6601422" imgH="4065696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528" y="1731640"/>
                        <a:ext cx="6604000" cy="4064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re 2"/>
          <p:cNvSpPr>
            <a:spLocks noGrp="1"/>
          </p:cNvSpPr>
          <p:nvPr>
            <p:ph type="title"/>
          </p:nvPr>
        </p:nvSpPr>
        <p:spPr>
          <a:xfrm>
            <a:off x="0" y="762000"/>
            <a:ext cx="4953000" cy="304800"/>
          </a:xfrm>
          <a:prstGeom prst="rect">
            <a:avLst/>
          </a:prstGeom>
        </p:spPr>
        <p:txBody>
          <a:bodyPr vert="horz"/>
          <a:lstStyle>
            <a:lvl1pPr algn="l">
              <a:defRPr sz="1600" i="1">
                <a:solidFill>
                  <a:schemeClr val="bg1">
                    <a:lumMod val="50000"/>
                  </a:schemeClr>
                </a:solidFill>
                <a:latin typeface="Verdana "/>
                <a:cs typeface="Verdana 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14" name="Espace réservé du graphique 13"/>
          <p:cNvSpPr>
            <a:spLocks noGrp="1"/>
          </p:cNvSpPr>
          <p:nvPr>
            <p:ph type="chart" sz="quarter" idx="11"/>
          </p:nvPr>
        </p:nvSpPr>
        <p:spPr>
          <a:xfrm>
            <a:off x="488504" y="1397000"/>
            <a:ext cx="7128792" cy="4424040"/>
          </a:xfrm>
          <a:prstGeom prst="rect">
            <a:avLst/>
          </a:prstGeom>
          <a:noFill/>
        </p:spPr>
        <p:txBody>
          <a:bodyPr vert="horz"/>
          <a:lstStyle>
            <a:lvl1pPr marL="342900" indent="-342900">
              <a:buClr>
                <a:srgbClr val="FF0000"/>
              </a:buClr>
              <a:buFont typeface="Wingdings" pitchFamily="2" charset="2"/>
              <a:buChar char="q"/>
              <a:defRPr sz="24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endParaRPr lang="fr-FR" noProof="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0"/>
          </p:nvPr>
        </p:nvSpPr>
        <p:spPr>
          <a:xfrm>
            <a:off x="0" y="304799"/>
            <a:ext cx="4304928" cy="298033"/>
          </a:xfrm>
          <a:prstGeom prst="rect">
            <a:avLst/>
          </a:prstGeom>
        </p:spPr>
        <p:txBody>
          <a:bodyPr vert="horz"/>
          <a:lstStyle>
            <a:lvl1pPr>
              <a:buNone/>
              <a:defRPr sz="100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6477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6434369" y="-34099"/>
            <a:ext cx="3471631" cy="685800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76" y="6021288"/>
            <a:ext cx="1215024" cy="6809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9" r:id="rId2"/>
    <p:sldLayoutId id="2147483660" r:id="rId3"/>
  </p:sldLayoutIdLst>
  <p:hf hdr="0" ft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  <a:ea typeface="ＭＳ Ｐゴシック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  <a:ea typeface="ＭＳ Ｐゴシック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  <a:ea typeface="ＭＳ Ｐゴシック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  <a:ea typeface="ＭＳ Ｐゴシック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  <a:ea typeface="ＭＳ Ｐゴシック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  <a:ea typeface="ＭＳ Ｐゴシック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  <a:ea typeface="ＭＳ Ｐゴシック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Geneva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Geneva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Geneva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269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000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nu">
  <a:themeElements>
    <a:clrScheme name="Actuaires ok">
      <a:dk1>
        <a:srgbClr val="91293B"/>
      </a:dk1>
      <a:lt1>
        <a:srgbClr val="FFFFFF"/>
      </a:lt1>
      <a:dk2>
        <a:srgbClr val="FFFFFF"/>
      </a:dk2>
      <a:lt2>
        <a:srgbClr val="FFFFFF"/>
      </a:lt2>
      <a:accent1>
        <a:srgbClr val="91293B"/>
      </a:accent1>
      <a:accent2>
        <a:srgbClr val="266288"/>
      </a:accent2>
      <a:accent3>
        <a:srgbClr val="4A5F6C"/>
      </a:accent3>
      <a:accent4>
        <a:srgbClr val="284346"/>
      </a:accent4>
      <a:accent5>
        <a:srgbClr val="A77534"/>
      </a:accent5>
      <a:accent6>
        <a:srgbClr val="72A7C8"/>
      </a:accent6>
      <a:hlink>
        <a:srgbClr val="9EADB8"/>
      </a:hlink>
      <a:folHlink>
        <a:srgbClr val="789295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PPT Actuaires.pot</Template>
  <TotalTime>1277</TotalTime>
  <Words>0</Words>
  <Application>Microsoft Office PowerPoint</Application>
  <PresentationFormat>Format A4 (210 x 297 mm)</PresentationFormat>
  <Paragraphs>0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contenu</vt:lpstr>
      <vt:lpstr>Microsoft Excel Chart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Maquette</dc:creator>
  <cp:lastModifiedBy>Dubois, David</cp:lastModifiedBy>
  <cp:revision>217</cp:revision>
  <cp:lastPrinted>2011-04-27T16:11:08Z</cp:lastPrinted>
  <dcterms:created xsi:type="dcterms:W3CDTF">2011-04-29T12:39:04Z</dcterms:created>
  <dcterms:modified xsi:type="dcterms:W3CDTF">2013-06-27T08:39:48Z</dcterms:modified>
</cp:coreProperties>
</file>